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6.xml" ContentType="application/vnd.openxmlformats-officedocument.themeOverr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heme/themeOverride7.xml" ContentType="application/vnd.openxmlformats-officedocument.themeOverr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58" r:id="rId4"/>
    <p:sldId id="270" r:id="rId5"/>
    <p:sldId id="273" r:id="rId6"/>
    <p:sldId id="277" r:id="rId7"/>
    <p:sldId id="280" r:id="rId8"/>
    <p:sldId id="271" r:id="rId9"/>
    <p:sldId id="279" r:id="rId10"/>
    <p:sldId id="278" r:id="rId11"/>
    <p:sldId id="282" r:id="rId12"/>
    <p:sldId id="272" r:id="rId13"/>
    <p:sldId id="275" r:id="rId14"/>
    <p:sldId id="274" r:id="rId15"/>
    <p:sldId id="284" r:id="rId16"/>
    <p:sldId id="261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702E"/>
    <a:srgbClr val="80A5E2"/>
    <a:srgbClr val="6995DD"/>
    <a:srgbClr val="7FA5E2"/>
    <a:srgbClr val="B6C5F0"/>
    <a:srgbClr val="B5C5F0"/>
    <a:srgbClr val="7EA4E2"/>
    <a:srgbClr val="8591FF"/>
    <a:srgbClr val="C9CEFF"/>
    <a:srgbClr val="A3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>
        <p:scale>
          <a:sx n="50" d="100"/>
          <a:sy n="50" d="100"/>
        </p:scale>
        <p:origin x="1284" y="308"/>
      </p:cViewPr>
      <p:guideLst>
        <p:guide pos="416"/>
        <p:guide pos="7256"/>
        <p:guide orient="horz" pos="648"/>
        <p:guide orient="horz" pos="712"/>
        <p:guide orient="horz" pos="3929"/>
        <p:guide orient="horz" pos="38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20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456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08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689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24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291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179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587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592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24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79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143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66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280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245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94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51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10726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095632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225408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9131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161656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47645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806476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07640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270746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18819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  <p:extLst>
      <p:ext uri="{BB962C8B-B14F-4D97-AF65-F5344CB8AC3E}">
        <p14:creationId xmlns:p14="http://schemas.microsoft.com/office/powerpoint/2010/main" val="396978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8040223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THINKCELLUNDODONOTDELETE" val="0"/>
  <p:tag name="ISLIDE.THEME" val="#212827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243755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163036;#163036;#154559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163036;#163036;#154559;#84329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852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PICTURE" val="#22627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163036;#16303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PICTURE" val="#316997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163036;#163036;#10827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6A95DD"/>
      </a:accent1>
      <a:accent2>
        <a:srgbClr val="2D66C1"/>
      </a:accent2>
      <a:accent3>
        <a:srgbClr val="ABBEEE"/>
      </a:accent3>
      <a:accent4>
        <a:srgbClr val="6B6AC2"/>
      </a:accent4>
      <a:accent5>
        <a:srgbClr val="8B97FF"/>
      </a:accent5>
      <a:accent6>
        <a:srgbClr val="A5ABFF"/>
      </a:accent6>
      <a:hlink>
        <a:srgbClr val="211C55"/>
      </a:hlink>
      <a:folHlink>
        <a:srgbClr val="BFBFBF"/>
      </a:folHlink>
    </a:clrScheme>
    <a:fontScheme name="3ecwnxtd">
      <a:majorFont>
        <a:latin typeface="Arial Black"/>
        <a:ea typeface="微软雅黑"/>
        <a:cs typeface=""/>
      </a:majorFont>
      <a:minorFont>
        <a:latin typeface="Arial Blac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A95DD"/>
    </a:accent1>
    <a:accent2>
      <a:srgbClr val="2D66C1"/>
    </a:accent2>
    <a:accent3>
      <a:srgbClr val="ABBEEE"/>
    </a:accent3>
    <a:accent4>
      <a:srgbClr val="6B6AC2"/>
    </a:accent4>
    <a:accent5>
      <a:srgbClr val="8B97FF"/>
    </a:accent5>
    <a:accent6>
      <a:srgbClr val="A5ABFF"/>
    </a:accent6>
    <a:hlink>
      <a:srgbClr val="211C5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A95DD"/>
    </a:accent1>
    <a:accent2>
      <a:srgbClr val="2D66C1"/>
    </a:accent2>
    <a:accent3>
      <a:srgbClr val="ABBEEE"/>
    </a:accent3>
    <a:accent4>
      <a:srgbClr val="6B6AC2"/>
    </a:accent4>
    <a:accent5>
      <a:srgbClr val="8B97FF"/>
    </a:accent5>
    <a:accent6>
      <a:srgbClr val="A5ABFF"/>
    </a:accent6>
    <a:hlink>
      <a:srgbClr val="211C5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A95DD"/>
    </a:accent1>
    <a:accent2>
      <a:srgbClr val="2D66C1"/>
    </a:accent2>
    <a:accent3>
      <a:srgbClr val="ABBEEE"/>
    </a:accent3>
    <a:accent4>
      <a:srgbClr val="6B6AC2"/>
    </a:accent4>
    <a:accent5>
      <a:srgbClr val="8B97FF"/>
    </a:accent5>
    <a:accent6>
      <a:srgbClr val="A5ABFF"/>
    </a:accent6>
    <a:hlink>
      <a:srgbClr val="211C5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A95DD"/>
    </a:accent1>
    <a:accent2>
      <a:srgbClr val="2D66C1"/>
    </a:accent2>
    <a:accent3>
      <a:srgbClr val="ABBEEE"/>
    </a:accent3>
    <a:accent4>
      <a:srgbClr val="6B6AC2"/>
    </a:accent4>
    <a:accent5>
      <a:srgbClr val="8B97FF"/>
    </a:accent5>
    <a:accent6>
      <a:srgbClr val="A5ABFF"/>
    </a:accent6>
    <a:hlink>
      <a:srgbClr val="211C5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A95DD"/>
    </a:accent1>
    <a:accent2>
      <a:srgbClr val="2D66C1"/>
    </a:accent2>
    <a:accent3>
      <a:srgbClr val="ABBEEE"/>
    </a:accent3>
    <a:accent4>
      <a:srgbClr val="6B6AC2"/>
    </a:accent4>
    <a:accent5>
      <a:srgbClr val="8B97FF"/>
    </a:accent5>
    <a:accent6>
      <a:srgbClr val="A5ABFF"/>
    </a:accent6>
    <a:hlink>
      <a:srgbClr val="211C5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A95DD"/>
    </a:accent1>
    <a:accent2>
      <a:srgbClr val="2D66C1"/>
    </a:accent2>
    <a:accent3>
      <a:srgbClr val="ABBEEE"/>
    </a:accent3>
    <a:accent4>
      <a:srgbClr val="6B6AC2"/>
    </a:accent4>
    <a:accent5>
      <a:srgbClr val="8B97FF"/>
    </a:accent5>
    <a:accent6>
      <a:srgbClr val="A5ABFF"/>
    </a:accent6>
    <a:hlink>
      <a:srgbClr val="211C55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6A95DD"/>
    </a:accent1>
    <a:accent2>
      <a:srgbClr val="2D66C1"/>
    </a:accent2>
    <a:accent3>
      <a:srgbClr val="ABBEEE"/>
    </a:accent3>
    <a:accent4>
      <a:srgbClr val="6B6AC2"/>
    </a:accent4>
    <a:accent5>
      <a:srgbClr val="8B97FF"/>
    </a:accent5>
    <a:accent6>
      <a:srgbClr val="A5ABFF"/>
    </a:accent6>
    <a:hlink>
      <a:srgbClr val="211C5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207</TotalTime>
  <Words>16</Words>
  <Application>Microsoft Office PowerPoint</Application>
  <PresentationFormat>宽屏</PresentationFormat>
  <Paragraphs>16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Arial</vt:lpstr>
      <vt:lpstr>Calibri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林 谭</cp:lastModifiedBy>
  <cp:revision>58</cp:revision>
  <cp:lastPrinted>2018-08-21T16:00:00Z</cp:lastPrinted>
  <dcterms:created xsi:type="dcterms:W3CDTF">2018-08-21T16:00:00Z</dcterms:created>
  <dcterms:modified xsi:type="dcterms:W3CDTF">2020-03-19T04:28:44Z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